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95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7429" y="1469517"/>
            <a:ext cx="5240655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27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0561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Rishi Raj</a:t>
            </a:r>
          </a:p>
          <a:p>
            <a:pPr marL="38100" marR="30480">
              <a:spcBef>
                <a:spcPts val="100"/>
              </a:spcBef>
            </a:pPr>
            <a:r>
              <a:rPr lang="en-IN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29th April, 2025</a:t>
            </a:r>
            <a:endParaRPr spc="-85" dirty="0">
              <a:solidFill>
                <a:srgbClr val="E7E6E6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6107429" y="1469517"/>
            <a:ext cx="5240655" cy="43024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0" dirty="0"/>
              <a:t>exploratory</a:t>
            </a:r>
            <a:r>
              <a:rPr spc="-100" dirty="0"/>
              <a:t> </a:t>
            </a:r>
            <a:r>
              <a:rPr spc="-10" dirty="0"/>
              <a:t>data</a:t>
            </a:r>
            <a:r>
              <a:rPr spc="-70" dirty="0"/>
              <a:t> analysis </a:t>
            </a:r>
            <a:r>
              <a:rPr dirty="0"/>
              <a:t>and</a:t>
            </a:r>
            <a:r>
              <a:rPr spc="-75" dirty="0"/>
              <a:t> </a:t>
            </a:r>
            <a:r>
              <a:rPr spc="-30" dirty="0"/>
              <a:t>determined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labels.</a:t>
            </a: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45" dirty="0"/>
              <a:t>calculated</a:t>
            </a:r>
            <a:r>
              <a:rPr spc="-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spc="-25" dirty="0"/>
              <a:t>at </a:t>
            </a:r>
            <a:r>
              <a:rPr spc="-105" dirty="0"/>
              <a:t>each</a:t>
            </a:r>
            <a:r>
              <a:rPr spc="-45" dirty="0"/>
              <a:t> </a:t>
            </a:r>
            <a:r>
              <a:rPr spc="-20" dirty="0"/>
              <a:t>site,</a:t>
            </a:r>
            <a:r>
              <a:rPr spc="-12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45" dirty="0"/>
              <a:t>number</a:t>
            </a:r>
            <a:r>
              <a:rPr spc="-80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spc="-70" dirty="0"/>
              <a:t>occurrence </a:t>
            </a:r>
            <a:r>
              <a:rPr dirty="0"/>
              <a:t>of</a:t>
            </a:r>
            <a:r>
              <a:rPr spc="-10" dirty="0"/>
              <a:t> </a:t>
            </a:r>
            <a:r>
              <a:rPr spc="-85" dirty="0"/>
              <a:t>each</a:t>
            </a:r>
            <a:r>
              <a:rPr dirty="0"/>
              <a:t> </a:t>
            </a:r>
            <a:r>
              <a:rPr spc="-10" dirty="0"/>
              <a:t>orbits</a:t>
            </a:r>
          </a:p>
          <a:p>
            <a:pPr marL="241300" marR="24765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pc="-200" dirty="0"/>
              <a:t>We</a:t>
            </a:r>
            <a:r>
              <a:rPr spc="50" dirty="0"/>
              <a:t> </a:t>
            </a:r>
            <a:r>
              <a:rPr spc="-35" dirty="0"/>
              <a:t>created</a:t>
            </a:r>
            <a:r>
              <a:rPr spc="-110" dirty="0"/>
              <a:t> </a:t>
            </a:r>
            <a:r>
              <a:rPr dirty="0"/>
              <a:t>landing</a:t>
            </a:r>
            <a:r>
              <a:rPr spc="-150" dirty="0"/>
              <a:t> </a:t>
            </a:r>
            <a:r>
              <a:rPr spc="-40" dirty="0"/>
              <a:t>outcome</a:t>
            </a:r>
            <a:r>
              <a:rPr spc="-90" dirty="0"/>
              <a:t> </a:t>
            </a:r>
            <a:r>
              <a:rPr spc="-10" dirty="0"/>
              <a:t>label</a:t>
            </a:r>
            <a:r>
              <a:rPr spc="-85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100" dirty="0"/>
              <a:t> </a:t>
            </a:r>
            <a:r>
              <a:rPr spc="-45" dirty="0"/>
              <a:t>column</a:t>
            </a:r>
            <a:r>
              <a:rPr spc="-100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exported</a:t>
            </a:r>
            <a:r>
              <a:rPr spc="-8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30" dirty="0"/>
              <a:t>results </a:t>
            </a:r>
            <a:r>
              <a:rPr dirty="0"/>
              <a:t>to</a:t>
            </a:r>
            <a:r>
              <a:rPr spc="150" dirty="0"/>
              <a:t> </a:t>
            </a:r>
            <a:r>
              <a:rPr spc="-20" dirty="0"/>
              <a:t>csv.</a:t>
            </a:r>
          </a:p>
          <a:p>
            <a:pPr marL="241300" marR="8191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241300" algn="l"/>
              </a:tabLst>
            </a:pPr>
            <a:r>
              <a:rPr spc="-120" dirty="0"/>
              <a:t>The</a:t>
            </a:r>
            <a:r>
              <a:rPr spc="-20" dirty="0"/>
              <a:t> </a:t>
            </a:r>
            <a:r>
              <a:rPr dirty="0"/>
              <a:t>link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notebook</a:t>
            </a:r>
            <a:r>
              <a:rPr spc="-5" dirty="0"/>
              <a:t> </a:t>
            </a:r>
            <a:r>
              <a:rPr spc="-25" dirty="0"/>
              <a:t>is </a:t>
            </a:r>
            <a:r>
              <a:rPr lang="en-IN" spc="-30" dirty="0">
                <a:solidFill>
                  <a:srgbClr val="1C7CDB"/>
                </a:solidFill>
              </a:rPr>
              <a:t>https://github.com/R-r632/Data-Analysis-Project/blob/main/Falcon9%20Data%20Analysis/Falcon9Prediction.ipynb</a:t>
            </a:r>
            <a:endParaRPr spc="-20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30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IN"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https://github.com/R-r632/Data-Analysis-Project/blob/main/Falcon9%20Data%20Analysis/Falcon9Prediction.ipynb</a:t>
            </a: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9619" y="1495044"/>
            <a:ext cx="10515600" cy="4932045"/>
            <a:chOff x="769619" y="1495044"/>
            <a:chExt cx="10515600" cy="4932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669792"/>
              <a:ext cx="5001768" cy="2756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495044"/>
              <a:ext cx="5189220" cy="296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2905" cy="457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carried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8275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https://github.com/R-r632/Data-Analysis-Project/blob/main/Falcon9%20Data%20Analysis/Falcon9Prediction.ipynb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4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935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away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1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05" dirty="0"/>
              <a:t> </a:t>
            </a:r>
            <a:r>
              <a:rPr spc="-6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7380" cy="274955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https://github.com/R-r632/Data-Analysis-Project/blob/main/Falcon9%20Data%20Analysis/main.py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5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3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3754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https://github.com/R-r632/Data-Analysis-Project/blob/main/Falcon9%20Data%20Analysis/Falcon9Prediction.ipynb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62" y="2074291"/>
            <a:ext cx="10407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85" dirty="0"/>
              <a:t> </a:t>
            </a:r>
            <a:r>
              <a:rPr spc="-100" dirty="0"/>
              <a:t>Number</a:t>
            </a:r>
            <a:r>
              <a:rPr spc="-95" dirty="0"/>
              <a:t> </a:t>
            </a:r>
            <a:r>
              <a:rPr spc="-100" dirty="0"/>
              <a:t>vs.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5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0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90" dirty="0"/>
              <a:t>Payload</a:t>
            </a:r>
            <a:r>
              <a:rPr sz="3200" spc="-85" dirty="0"/>
              <a:t> </a:t>
            </a:r>
            <a:r>
              <a:rPr sz="3200" spc="-25" dirty="0"/>
              <a:t>vs. </a:t>
            </a:r>
            <a:r>
              <a:rPr sz="3200" spc="-105" dirty="0"/>
              <a:t>Launch</a:t>
            </a:r>
            <a:r>
              <a:rPr sz="3200" spc="-95" dirty="0"/>
              <a:t> </a:t>
            </a:r>
            <a:r>
              <a:rPr sz="3200" spc="-100" dirty="0"/>
              <a:t>Site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2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/>
              <a:t>Success</a:t>
            </a:r>
            <a:r>
              <a:rPr sz="3600" spc="-15" dirty="0"/>
              <a:t> </a:t>
            </a:r>
            <a:r>
              <a:rPr sz="3600" spc="-165" dirty="0"/>
              <a:t>Rate</a:t>
            </a:r>
            <a:r>
              <a:rPr sz="3600" spc="-50" dirty="0"/>
              <a:t> </a:t>
            </a:r>
            <a:r>
              <a:rPr sz="3600" spc="-95" dirty="0"/>
              <a:t>vs.</a:t>
            </a:r>
            <a:r>
              <a:rPr sz="3600" spc="-30" dirty="0"/>
              <a:t> </a:t>
            </a:r>
            <a:r>
              <a:rPr sz="3600" dirty="0"/>
              <a:t>Orbit</a:t>
            </a:r>
            <a:r>
              <a:rPr sz="3600" spc="-30" dirty="0"/>
              <a:t> </a:t>
            </a:r>
            <a:r>
              <a:rPr sz="3600" spc="-130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4965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0160" indent="-229235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can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210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205"/>
              </a:lnSpc>
            </a:pP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89030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14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204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10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4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0" dirty="0"/>
              <a:t> </a:t>
            </a:r>
            <a:r>
              <a:rPr spc="-100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7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Launch</a:t>
            </a:r>
            <a:r>
              <a:rPr sz="3600" spc="-50" dirty="0"/>
              <a:t> </a:t>
            </a:r>
            <a:r>
              <a:rPr sz="3600" spc="-254" dirty="0"/>
              <a:t>Success</a:t>
            </a:r>
            <a:r>
              <a:rPr sz="3600" spc="15" dirty="0"/>
              <a:t> </a:t>
            </a:r>
            <a:r>
              <a:rPr sz="3600" spc="-114" dirty="0"/>
              <a:t>Yearly</a:t>
            </a:r>
            <a:r>
              <a:rPr sz="3600" spc="-15" dirty="0"/>
              <a:t> </a:t>
            </a:r>
            <a:r>
              <a:rPr sz="3600" spc="-80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342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rate </a:t>
            </a:r>
            <a:r>
              <a:rPr sz="2200" spc="-65" dirty="0">
                <a:latin typeface="Microsoft Sans Serif"/>
                <a:cs typeface="Microsoft Sans Serif"/>
              </a:rPr>
              <a:t>since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00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5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45" dirty="0"/>
              <a:t>Site</a:t>
            </a:r>
            <a:r>
              <a:rPr spc="-80" dirty="0"/>
              <a:t> </a:t>
            </a:r>
            <a:r>
              <a:rPr spc="-200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286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latin typeface="Microsoft Sans Serif"/>
                <a:cs typeface="Microsoft Sans Serif"/>
              </a:rPr>
              <a:t>We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key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110" dirty="0">
                <a:latin typeface="Trebuchet MS"/>
                <a:cs typeface="Trebuchet MS"/>
              </a:rPr>
              <a:t>DISTINCT</a:t>
            </a:r>
            <a:r>
              <a:rPr sz="2200" b="1" spc="-60" dirty="0">
                <a:latin typeface="Trebuchet MS"/>
                <a:cs typeface="Trebuchet MS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unique </a:t>
            </a:r>
            <a:r>
              <a:rPr sz="2200" spc="-60" dirty="0"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9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where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06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272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0" dirty="0"/>
              <a:t>Average </a:t>
            </a:r>
            <a:r>
              <a:rPr spc="-120" dirty="0"/>
              <a:t>Payload</a:t>
            </a:r>
            <a:r>
              <a:rPr spc="-100" dirty="0"/>
              <a:t> </a:t>
            </a:r>
            <a:r>
              <a:rPr spc="-225" dirty="0"/>
              <a:t>Mass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71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9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10" dirty="0">
                <a:latin typeface="Microsoft Sans Serif"/>
                <a:cs typeface="Microsoft Sans Serif"/>
              </a:rPr>
              <a:t>average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mass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latin typeface="Microsoft Sans Serif"/>
                <a:cs typeface="Microsoft Sans Serif"/>
              </a:rPr>
              <a:t> version </a:t>
            </a:r>
            <a:r>
              <a:rPr sz="2000" dirty="0">
                <a:latin typeface="Microsoft Sans Serif"/>
                <a:cs typeface="Microsoft Sans Serif"/>
              </a:rPr>
              <a:t>F9 v1.1 </a:t>
            </a:r>
            <a:r>
              <a:rPr sz="2000" spc="-114" dirty="0">
                <a:latin typeface="Microsoft Sans Serif"/>
                <a:cs typeface="Microsoft Sans Serif"/>
              </a:rPr>
              <a:t>as </a:t>
            </a:r>
            <a:r>
              <a:rPr sz="2000" spc="5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57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70" dirty="0"/>
              <a:t> </a:t>
            </a:r>
            <a:r>
              <a:rPr sz="3600" spc="-165" dirty="0"/>
              <a:t>Successful</a:t>
            </a:r>
            <a:r>
              <a:rPr sz="3600" spc="-75" dirty="0"/>
              <a:t> Ground</a:t>
            </a:r>
            <a:r>
              <a:rPr sz="3600" spc="-130" dirty="0"/>
              <a:t> </a:t>
            </a:r>
            <a:r>
              <a:rPr sz="3600" spc="-30" dirty="0"/>
              <a:t>Landing</a:t>
            </a:r>
            <a:r>
              <a:rPr sz="3600" spc="-130" dirty="0"/>
              <a:t> </a:t>
            </a:r>
            <a:r>
              <a:rPr sz="3600" spc="-4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380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25" dirty="0">
                <a:latin typeface="Microsoft Sans Serif"/>
                <a:cs typeface="Microsoft Sans Serif"/>
              </a:rPr>
              <a:t> 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0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6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48004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65" dirty="0"/>
              <a:t>Successful</a:t>
            </a:r>
            <a:r>
              <a:rPr sz="3600" spc="-80" dirty="0"/>
              <a:t> </a:t>
            </a:r>
            <a:r>
              <a:rPr sz="3600" spc="-10" dirty="0"/>
              <a:t>Drone</a:t>
            </a:r>
            <a:r>
              <a:rPr sz="3600" spc="-100" dirty="0"/>
              <a:t> </a:t>
            </a:r>
            <a:r>
              <a:rPr sz="3600" spc="-70" dirty="0"/>
              <a:t>Ship</a:t>
            </a:r>
            <a:r>
              <a:rPr sz="3600" spc="-90" dirty="0"/>
              <a:t> </a:t>
            </a:r>
            <a:r>
              <a:rPr sz="3600" spc="-30" dirty="0"/>
              <a:t>Landing</a:t>
            </a:r>
            <a:r>
              <a:rPr sz="3600" spc="-100" dirty="0"/>
              <a:t> </a:t>
            </a:r>
            <a:r>
              <a:rPr sz="3600" dirty="0"/>
              <a:t>with</a:t>
            </a:r>
            <a:r>
              <a:rPr sz="3600" spc="-95" dirty="0"/>
              <a:t> </a:t>
            </a:r>
            <a:r>
              <a:rPr sz="3600" spc="-110" dirty="0"/>
              <a:t>Payload</a:t>
            </a:r>
            <a:r>
              <a:rPr sz="3600" spc="-90" dirty="0"/>
              <a:t> </a:t>
            </a:r>
            <a:r>
              <a:rPr sz="3600" spc="-50" dirty="0"/>
              <a:t>between </a:t>
            </a:r>
            <a:r>
              <a:rPr sz="3600" spc="160" dirty="0"/>
              <a:t>4000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135" dirty="0"/>
              <a:t>6000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WHERE</a:t>
            </a:r>
            <a:r>
              <a:rPr sz="2000" b="1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filter for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65" dirty="0"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20" dirty="0">
                <a:latin typeface="Microsoft Sans Serif"/>
                <a:cs typeface="Microsoft Sans Serif"/>
              </a:rPr>
              <a:t> drone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determine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payload </a:t>
            </a:r>
            <a:r>
              <a:rPr sz="2000" spc="-10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greater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990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924560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5" dirty="0"/>
              <a:t>Total</a:t>
            </a:r>
            <a:r>
              <a:rPr sz="3600" spc="-85" dirty="0"/>
              <a:t> </a:t>
            </a:r>
            <a:r>
              <a:rPr sz="3600" spc="-90" dirty="0"/>
              <a:t>Number</a:t>
            </a:r>
            <a:r>
              <a:rPr sz="3600" spc="-85" dirty="0"/>
              <a:t> </a:t>
            </a:r>
            <a:r>
              <a:rPr sz="3600" dirty="0"/>
              <a:t>of</a:t>
            </a:r>
            <a:r>
              <a:rPr sz="3600" spc="-85" dirty="0"/>
              <a:t> </a:t>
            </a:r>
            <a:r>
              <a:rPr sz="3600" spc="-165" dirty="0"/>
              <a:t>Successful</a:t>
            </a:r>
            <a:r>
              <a:rPr sz="3600" spc="-65" dirty="0"/>
              <a:t> </a:t>
            </a:r>
            <a:r>
              <a:rPr sz="3600" dirty="0"/>
              <a:t>and</a:t>
            </a:r>
            <a:r>
              <a:rPr sz="3600" spc="-85" dirty="0"/>
              <a:t> </a:t>
            </a:r>
            <a:r>
              <a:rPr sz="3600" spc="-80" dirty="0"/>
              <a:t>Failure</a:t>
            </a:r>
            <a:r>
              <a:rPr sz="3600" spc="-110" dirty="0"/>
              <a:t> </a:t>
            </a:r>
            <a:r>
              <a:rPr sz="3600" spc="-60" dirty="0"/>
              <a:t>Mission </a:t>
            </a:r>
            <a:r>
              <a:rPr sz="3600" spc="-20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used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wildcard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like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WHERE</a:t>
            </a:r>
            <a:r>
              <a:rPr sz="2000" b="1" spc="-4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 </a:t>
            </a:r>
            <a:r>
              <a:rPr sz="2000" spc="-80" dirty="0">
                <a:latin typeface="Microsoft Sans Serif"/>
                <a:cs typeface="Microsoft Sans Serif"/>
              </a:rPr>
              <a:t>was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9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70" dirty="0"/>
              <a:t>Boosters</a:t>
            </a:r>
            <a:r>
              <a:rPr spc="-175" dirty="0"/>
              <a:t> </a:t>
            </a:r>
            <a:r>
              <a:rPr spc="-10" dirty="0"/>
              <a:t>Carried </a:t>
            </a:r>
            <a:r>
              <a:rPr spc="-130" dirty="0"/>
              <a:t>Maximum</a:t>
            </a:r>
            <a:r>
              <a:rPr spc="-85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135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70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-8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that </a:t>
            </a:r>
            <a:r>
              <a:rPr sz="1700" spc="-60" dirty="0">
                <a:latin typeface="Microsoft Sans Serif"/>
                <a:cs typeface="Microsoft Sans Serif"/>
              </a:rPr>
              <a:t>have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using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subquery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b="1" spc="-90" dirty="0">
                <a:latin typeface="Trebuchet MS"/>
                <a:cs typeface="Trebuchet MS"/>
              </a:rPr>
              <a:t>WHERE</a:t>
            </a:r>
            <a:r>
              <a:rPr sz="1700" b="1" spc="-5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clause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and</a:t>
            </a:r>
            <a:r>
              <a:rPr sz="1700" spc="-3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b="1" spc="-20" dirty="0">
                <a:latin typeface="Trebuchet MS"/>
                <a:cs typeface="Trebuchet MS"/>
              </a:rPr>
              <a:t>MAX() </a:t>
            </a:r>
            <a:r>
              <a:rPr sz="1700" spc="-1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sz="2200" b="1" spc="-50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ship,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96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95" dirty="0"/>
              <a:t>Rank</a:t>
            </a:r>
            <a:r>
              <a:rPr sz="3600" spc="-50" dirty="0"/>
              <a:t> </a:t>
            </a:r>
            <a:r>
              <a:rPr sz="3600" spc="-30" dirty="0"/>
              <a:t>Landing</a:t>
            </a:r>
            <a:r>
              <a:rPr sz="3600" spc="-65" dirty="0"/>
              <a:t> </a:t>
            </a:r>
            <a:r>
              <a:rPr sz="3600" spc="-114" dirty="0"/>
              <a:t>Outcomes</a:t>
            </a:r>
            <a:r>
              <a:rPr sz="3600" spc="-50" dirty="0"/>
              <a:t> </a:t>
            </a:r>
            <a:r>
              <a:rPr sz="3600" spc="-80" dirty="0"/>
              <a:t>Between</a:t>
            </a:r>
            <a:r>
              <a:rPr sz="3600" spc="-45" dirty="0"/>
              <a:t> </a:t>
            </a:r>
            <a:r>
              <a:rPr sz="3600" spc="114" dirty="0"/>
              <a:t>2010-</a:t>
            </a:r>
            <a:r>
              <a:rPr sz="3600" spc="95" dirty="0"/>
              <a:t>06-</a:t>
            </a:r>
            <a:r>
              <a:rPr sz="3600" spc="160" dirty="0"/>
              <a:t>04</a:t>
            </a:r>
            <a:r>
              <a:rPr sz="3600" spc="-55" dirty="0"/>
              <a:t> </a:t>
            </a:r>
            <a:r>
              <a:rPr sz="3600" spc="-25" dirty="0"/>
              <a:t>and </a:t>
            </a:r>
            <a:r>
              <a:rPr sz="3600" spc="120" dirty="0"/>
              <a:t>2017-</a:t>
            </a:r>
            <a:r>
              <a:rPr sz="3600" spc="95" dirty="0"/>
              <a:t>03-</a:t>
            </a:r>
            <a:r>
              <a:rPr sz="3600" spc="130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4765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selected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b="1" spc="-114" dirty="0">
                <a:latin typeface="Trebuchet MS"/>
                <a:cs typeface="Trebuchet MS"/>
              </a:rPr>
              <a:t>COUNT</a:t>
            </a:r>
            <a:r>
              <a:rPr sz="2000" b="1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45" dirty="0">
                <a:latin typeface="Microsoft Sans Serif"/>
                <a:cs typeface="Microsoft Sans Serif"/>
              </a:rPr>
              <a:t>outcomes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spc="-30" dirty="0">
                <a:latin typeface="Microsoft Sans Serif"/>
                <a:cs typeface="Microsoft Sans Serif"/>
              </a:rPr>
              <a:t>used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114" dirty="0">
                <a:latin typeface="Trebuchet MS"/>
                <a:cs typeface="Trebuchet MS"/>
              </a:rPr>
              <a:t>WHERE</a:t>
            </a:r>
            <a:r>
              <a:rPr sz="2000" b="1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dirty="0">
                <a:latin typeface="Microsoft Sans Serif"/>
                <a:cs typeface="Microsoft Sans Serif"/>
              </a:rPr>
              <a:t> to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filter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BETWEEN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06-</a:t>
            </a:r>
            <a:r>
              <a:rPr sz="2000" spc="85" dirty="0">
                <a:latin typeface="Microsoft Sans Serif"/>
                <a:cs typeface="Microsoft Sans Serif"/>
              </a:rPr>
              <a:t>04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03-</a:t>
            </a:r>
            <a:r>
              <a:rPr sz="2000" spc="-25" dirty="0"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0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GROUP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BY</a:t>
            </a:r>
            <a:r>
              <a:rPr sz="2000" b="1" spc="-10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clause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ORDER</a:t>
            </a:r>
            <a:r>
              <a:rPr sz="2000" b="1" spc="-95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BY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order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1309116"/>
              <a:ext cx="10515600" cy="47167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125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0" dirty="0"/>
              <a:t>sites</a:t>
            </a:r>
            <a:r>
              <a:rPr spc="-105" dirty="0"/>
              <a:t> </a:t>
            </a:r>
            <a:r>
              <a:rPr dirty="0"/>
              <a:t>global</a:t>
            </a:r>
            <a:r>
              <a:rPr spc="-120" dirty="0"/>
              <a:t> </a:t>
            </a:r>
            <a:r>
              <a:rPr spc="-65" dirty="0"/>
              <a:t>map</a:t>
            </a:r>
            <a:r>
              <a:rPr spc="-120" dirty="0"/>
              <a:t> </a:t>
            </a:r>
            <a:r>
              <a:rPr spc="-90" dirty="0"/>
              <a:t>markers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1252727"/>
              <a:ext cx="10687812" cy="47731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Markers</a:t>
            </a:r>
            <a:r>
              <a:rPr spc="-105" dirty="0"/>
              <a:t> </a:t>
            </a:r>
            <a:r>
              <a:rPr spc="-30" dirty="0"/>
              <a:t>showing</a:t>
            </a:r>
            <a:r>
              <a:rPr spc="-110" dirty="0"/>
              <a:t> </a:t>
            </a:r>
            <a:r>
              <a:rPr spc="-85" dirty="0"/>
              <a:t>launch</a:t>
            </a:r>
            <a:r>
              <a:rPr spc="-110" dirty="0"/>
              <a:t> </a:t>
            </a:r>
            <a:r>
              <a:rPr spc="-25" dirty="0"/>
              <a:t>sites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dirty="0"/>
              <a:t>color</a:t>
            </a:r>
            <a:r>
              <a:rPr spc="-120" dirty="0"/>
              <a:t> </a:t>
            </a:r>
            <a:r>
              <a:rPr spc="-45" dirty="0"/>
              <a:t>labels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50" dirty="0"/>
              <a:t>Site</a:t>
            </a:r>
            <a:r>
              <a:rPr spc="-90" dirty="0"/>
              <a:t> </a:t>
            </a:r>
            <a:r>
              <a:rPr spc="-60" dirty="0"/>
              <a:t>distance</a:t>
            </a:r>
            <a:r>
              <a:rPr spc="-65" dirty="0"/>
              <a:t> </a:t>
            </a:r>
            <a:r>
              <a:rPr spc="60" dirty="0"/>
              <a:t>to</a:t>
            </a:r>
            <a:r>
              <a:rPr spc="-95" dirty="0"/>
              <a:t> 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1" y="1453896"/>
              <a:ext cx="10689336" cy="47731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90" dirty="0"/>
              <a:t> </a:t>
            </a:r>
            <a:r>
              <a:rPr sz="2500" spc="-10" dirty="0"/>
              <a:t>chart</a:t>
            </a:r>
            <a:r>
              <a:rPr sz="2500" spc="-65" dirty="0"/>
              <a:t> </a:t>
            </a:r>
            <a:r>
              <a:rPr sz="2500" spc="-25" dirty="0"/>
              <a:t>showing</a:t>
            </a:r>
            <a:r>
              <a:rPr sz="2500" spc="-60" dirty="0"/>
              <a:t> </a:t>
            </a:r>
            <a:r>
              <a:rPr sz="2500" dirty="0"/>
              <a:t>the</a:t>
            </a:r>
            <a:r>
              <a:rPr sz="2500" spc="-70" dirty="0"/>
              <a:t> </a:t>
            </a:r>
            <a:r>
              <a:rPr sz="2500" spc="-125" dirty="0"/>
              <a:t>success</a:t>
            </a:r>
            <a:r>
              <a:rPr sz="2500" spc="-40" dirty="0"/>
              <a:t> </a:t>
            </a:r>
            <a:r>
              <a:rPr sz="2500" spc="-55" dirty="0"/>
              <a:t>percentage </a:t>
            </a:r>
            <a:r>
              <a:rPr sz="2500" spc="-70" dirty="0"/>
              <a:t>achieved</a:t>
            </a:r>
            <a:r>
              <a:rPr sz="2500" spc="-60" dirty="0"/>
              <a:t> </a:t>
            </a:r>
            <a:r>
              <a:rPr sz="2500" dirty="0"/>
              <a:t>by</a:t>
            </a:r>
            <a:r>
              <a:rPr sz="2500" spc="-75" dirty="0"/>
              <a:t> </a:t>
            </a:r>
            <a:r>
              <a:rPr sz="2500" spc="-95" dirty="0"/>
              <a:t>each</a:t>
            </a:r>
            <a:r>
              <a:rPr sz="2500" spc="-70" dirty="0"/>
              <a:t> </a:t>
            </a:r>
            <a:r>
              <a:rPr sz="2500" spc="-55" dirty="0"/>
              <a:t>launch</a:t>
            </a:r>
            <a:r>
              <a:rPr sz="2500" spc="-70" dirty="0"/>
              <a:t> </a:t>
            </a:r>
            <a:r>
              <a:rPr sz="2500" spc="-2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pipeline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predict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successfully.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230" lvl="1" indent="-227329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723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659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93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95"/>
              </a:spcBef>
            </a:pPr>
            <a:r>
              <a:rPr sz="2500" spc="-80" dirty="0"/>
              <a:t>Pie</a:t>
            </a:r>
            <a:r>
              <a:rPr sz="2500" spc="-60" dirty="0"/>
              <a:t> </a:t>
            </a:r>
            <a:r>
              <a:rPr sz="2500" spc="-20" dirty="0"/>
              <a:t>chart</a:t>
            </a:r>
            <a:r>
              <a:rPr sz="2500" spc="-40" dirty="0"/>
              <a:t> </a:t>
            </a:r>
            <a:r>
              <a:rPr sz="2500" spc="-20" dirty="0"/>
              <a:t>showing</a:t>
            </a:r>
            <a:r>
              <a:rPr sz="2500" spc="-45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95" dirty="0"/>
              <a:t>Launch</a:t>
            </a:r>
            <a:r>
              <a:rPr sz="2500" spc="-55" dirty="0"/>
              <a:t> </a:t>
            </a:r>
            <a:r>
              <a:rPr sz="2500" dirty="0"/>
              <a:t>site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dirty="0"/>
              <a:t>the</a:t>
            </a:r>
            <a:r>
              <a:rPr sz="2500" spc="-50" dirty="0"/>
              <a:t> </a:t>
            </a:r>
            <a:r>
              <a:rPr sz="2500" spc="-20" dirty="0"/>
              <a:t>highest</a:t>
            </a:r>
            <a:r>
              <a:rPr sz="2500" spc="-50" dirty="0"/>
              <a:t> </a:t>
            </a:r>
            <a:r>
              <a:rPr sz="2500" spc="-55" dirty="0"/>
              <a:t>launch</a:t>
            </a:r>
            <a:r>
              <a:rPr sz="2500" spc="-50" dirty="0"/>
              <a:t> </a:t>
            </a:r>
            <a:r>
              <a:rPr sz="2500" spc="-130" dirty="0"/>
              <a:t>success</a:t>
            </a:r>
            <a:r>
              <a:rPr sz="2500" spc="-30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943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65" dirty="0"/>
              <a:t>Scatter</a:t>
            </a:r>
            <a:r>
              <a:rPr sz="2500" dirty="0"/>
              <a:t> plot</a:t>
            </a:r>
            <a:r>
              <a:rPr sz="2500" spc="-10" dirty="0"/>
              <a:t> </a:t>
            </a:r>
            <a:r>
              <a:rPr sz="2500" dirty="0"/>
              <a:t>of</a:t>
            </a:r>
            <a:r>
              <a:rPr sz="2500" spc="-35" dirty="0"/>
              <a:t> </a:t>
            </a:r>
            <a:r>
              <a:rPr sz="2500" spc="-80" dirty="0"/>
              <a:t>Payload</a:t>
            </a:r>
            <a:r>
              <a:rPr sz="2500" dirty="0"/>
              <a:t> vs</a:t>
            </a:r>
            <a:r>
              <a:rPr sz="2500" spc="-25" dirty="0"/>
              <a:t> </a:t>
            </a:r>
            <a:r>
              <a:rPr sz="2500" spc="-85" dirty="0"/>
              <a:t>Launch</a:t>
            </a:r>
            <a:r>
              <a:rPr sz="2500" spc="-20" dirty="0"/>
              <a:t> </a:t>
            </a:r>
            <a:r>
              <a:rPr sz="2500" spc="-70" dirty="0"/>
              <a:t>Outcome</a:t>
            </a:r>
            <a:r>
              <a:rPr sz="2500" dirty="0"/>
              <a:t> for</a:t>
            </a:r>
            <a:r>
              <a:rPr sz="2500" spc="-30" dirty="0"/>
              <a:t> </a:t>
            </a:r>
            <a:r>
              <a:rPr sz="2500" dirty="0"/>
              <a:t>all</a:t>
            </a:r>
            <a:r>
              <a:rPr sz="2500" spc="-20" dirty="0"/>
              <a:t> </a:t>
            </a:r>
            <a:r>
              <a:rPr sz="2500" spc="-40" dirty="0"/>
              <a:t>sites,</a:t>
            </a:r>
            <a:r>
              <a:rPr sz="2500" spc="-10" dirty="0"/>
              <a:t> </a:t>
            </a:r>
            <a:r>
              <a:rPr sz="2500" dirty="0"/>
              <a:t>with</a:t>
            </a:r>
            <a:r>
              <a:rPr sz="2500" spc="-5" dirty="0"/>
              <a:t> </a:t>
            </a:r>
            <a:r>
              <a:rPr sz="2500" spc="-10" dirty="0"/>
              <a:t>different </a:t>
            </a:r>
            <a:r>
              <a:rPr sz="2500" spc="-35" dirty="0"/>
              <a:t>payload</a:t>
            </a:r>
            <a:r>
              <a:rPr sz="2500" spc="-65" dirty="0"/>
              <a:t> </a:t>
            </a:r>
            <a:r>
              <a:rPr sz="2500" spc="-55" dirty="0"/>
              <a:t>selected</a:t>
            </a:r>
            <a:r>
              <a:rPr sz="2500" spc="-50" dirty="0"/>
              <a:t> </a:t>
            </a:r>
            <a:r>
              <a:rPr sz="2500" dirty="0"/>
              <a:t>in</a:t>
            </a:r>
            <a:r>
              <a:rPr sz="2500" spc="-65" dirty="0"/>
              <a:t> </a:t>
            </a:r>
            <a:r>
              <a:rPr sz="2500" dirty="0"/>
              <a:t>the</a:t>
            </a:r>
            <a:r>
              <a:rPr sz="2500" spc="-60" dirty="0"/>
              <a:t> </a:t>
            </a:r>
            <a:r>
              <a:rPr sz="2500" spc="-30" dirty="0"/>
              <a:t>range</a:t>
            </a:r>
            <a:r>
              <a:rPr sz="2500" spc="-60" dirty="0"/>
              <a:t> </a:t>
            </a:r>
            <a:r>
              <a:rPr sz="2500" spc="-1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44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19375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pc="-114" dirty="0"/>
              <a:t>Classification </a:t>
            </a:r>
            <a:r>
              <a:rPr spc="-55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148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decision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tree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classifier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with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 </a:t>
            </a:r>
            <a:r>
              <a:rPr sz="2200" spc="-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64909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Confusion</a:t>
            </a:r>
            <a:r>
              <a:rPr spc="-105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20655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amount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started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increase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2013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70" dirty="0">
                <a:latin typeface="Microsoft Sans Serif"/>
                <a:cs typeface="Microsoft Sans Serif"/>
              </a:rPr>
              <a:t>VLEO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had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latin typeface="Microsoft Sans Serif"/>
                <a:cs typeface="Microsoft Sans Serif"/>
              </a:rPr>
              <a:t> rate.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most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845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8500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a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78655" cy="39158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get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IN"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https://github.com/R-r632/Data-Analysis-Project/blob/main/Falcon9%20Data%20Analysis/Falcon9Prediction.ipynb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4845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IN" sz="22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https://github.com/R-r632/Data-Analysis-Project/blob/main/Falcon9%20Data%20Analysis/Falcon9Prediction.ipynb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1803</Words>
  <Application>Microsoft Office PowerPoint</Application>
  <PresentationFormat>Widescreen</PresentationFormat>
  <Paragraphs>186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ARYAN KUMAR</cp:lastModifiedBy>
  <cp:revision>2</cp:revision>
  <dcterms:created xsi:type="dcterms:W3CDTF">2025-04-28T08:02:47Z</dcterms:created>
  <dcterms:modified xsi:type="dcterms:W3CDTF">2025-04-28T18:52:24Z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2025-04-28T00:00:00Z</vt:filetime>
  </property>
  <property fmtid="{D5CDD505-2E9C-101B-9397-08002B2CF9AE}" pid="5" name="Producer">
    <vt:lpwstr>Microsoft® PowerPoint® for Microsoft 365</vt:lpwstr>
  </property>
</Properties>
</file>